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B52C7-EEF4-75C1-6CF8-C6331F066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CD34EE-C866-2D4A-4724-6D5ABBC9B2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6EE7A-BAFA-152B-1D73-B50E60949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0FBA5-8C39-E56A-CC02-4E3083CE8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DD68C-3466-C203-78A3-8E20725E2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5054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B2C90-F285-C589-6315-F97B11EE1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A8909-0AB8-59F1-D242-B8EB9E761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0173F-D276-509E-040D-9B2C5A00D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E85F0-85FA-D57A-8AC2-D5D3885A6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C41FE-63E9-4608-B9FD-9EF2A13C3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5577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411C8E-E2DD-6DD2-6EBD-FB817621B9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BB0D2-8C31-8004-853F-5527401157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C4EE3-8192-8A97-3B20-B63AE82B6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BB486-0163-4E5B-3FFB-96AD768B3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71537-EFDF-100B-79B3-40DFE0CBF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1639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B5427-30D0-D1DD-D6A4-DAC5AC09B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BF652-F042-22AC-1CD2-3A1AD50E0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C7AB7-FD30-A91B-FA38-3D02AE75B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45013-0A83-4859-9807-95318155E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88245-0EAC-BD58-6CD2-32B3D0142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8881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891DC-53DE-8B56-91BC-C3E42FA6A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564B2-D371-585F-A7AC-0E1687D7A4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A8358-BADE-898E-6B70-8861DF084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221EB-E917-E419-5719-AEB990AA8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181B2-2474-90EC-919E-EFFBDCCBD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019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F224A-17DF-7E80-644D-0C3484462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566EB-8BB9-174A-46A3-89DF9AD0E5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58E4CB-3639-7646-EC70-969DC87AC7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F49F1-A66D-AE1B-F40F-7A5CF58CB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2EB7A-921F-7632-5DD1-1BA790F97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A2579-EB2A-8CFA-E2E3-6F39533A0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1254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0B8A2-EF2A-5AEC-94E5-112681C3D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C444B-9497-C94C-1031-5C6AD5474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B8D5F2-142A-E0DE-8D4B-7F9411B4F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37901E-9D68-76BA-47DC-E387FA693C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072742-1F2D-38BB-99A1-E00A213F81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D4D67E-9698-897C-DB7A-4699BE6A5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6ECAC7-6B60-FF48-EBBA-98B54E148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B63B1C-16BC-67D6-0FA7-2018D2ACB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316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B61A6-E9D2-6A80-B484-BD731777C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EBA8F4-ECB6-6CF9-8BFE-81AA27B6F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E16AD2-766A-6901-C464-C7A40153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FA0587-7C0F-C244-D630-1D1B0546E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6089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F37FE4-79C7-3149-8E45-4A4498655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91D3F8-34B1-0E21-027F-5B27DACE9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A29B8-3723-0E66-18D1-120F8631C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76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B695D-7EB2-6245-EC99-83A82459F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CF750-D67E-6B74-2A44-19B535FB98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4FD248-1375-73D1-CDF3-4B5BCACD3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05169-32F1-C620-344D-16732750E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4637D6-98EB-F6B1-9251-67415A4C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DC773C-AAB5-FB22-3BF8-9329DB4EA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6957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C2485-E55B-1B65-5C49-4A83DB2A0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3C5E4F-8536-78A4-0BC7-BA7AFEED44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5A4837-38E6-47D8-A023-20748AE15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C6DA51-1579-B07A-22D9-E0F38D027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315C16-DD0F-834F-AFBE-1754BBB2C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2D966-6C99-EDB6-4D43-6A78C489B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204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8B7F2E-760D-7919-FCB4-521CD0187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851A9-02EE-95A9-83A8-1A1A8066B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7B89A-CA0B-E935-8A5C-FBBE7D607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2AE54-84B4-4313-8E53-C25FD51DB4EA}" type="datetimeFigureOut">
              <a:rPr lang="en-IN" smtClean="0"/>
              <a:t>30-06-2024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FB7-2D86-E85D-056B-7B0E70A73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FA58E-0A24-B580-8A48-455F11DBD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42249-8650-4A6F-A305-CEEE31F04DA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705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D94F4-CA79-F904-074D-A44055B649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Task 2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959D04-C42D-1F2E-0B72-8212A2841D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Finding out the vulnerabilities in </a:t>
            </a: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en-IN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http://testasp.vulnweb.com/</a:t>
            </a:r>
            <a:r>
              <a:rPr lang="en-IN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7328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EA0B4F-F924-5ADC-9CE4-EC7633E2B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913" y="186409"/>
            <a:ext cx="8474174" cy="648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292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02E14B-2A63-0F0B-2FCA-538F8C062B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188" y="239753"/>
            <a:ext cx="8123624" cy="637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364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64EEC3-B9A8-6DEF-18C1-5AB64ADC8D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101" y="944664"/>
            <a:ext cx="7597798" cy="49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69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FB5501-DBA9-D908-AC0C-65B4C2692C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859" y="719855"/>
            <a:ext cx="7628281" cy="541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30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963D6B-1D51-09C6-FCA6-563FEE583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342" y="986578"/>
            <a:ext cx="7567316" cy="488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906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B90BDC-6176-3C86-820A-35F53DDE75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101" y="769389"/>
            <a:ext cx="8039797" cy="531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737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ording 2024-06-30 110139">
            <a:hlinkClick r:id="" action="ppaction://media"/>
            <a:extLst>
              <a:ext uri="{FF2B5EF4-FFF2-40B4-BE49-F238E27FC236}">
                <a16:creationId xmlns:a16="http://schemas.microsoft.com/office/drawing/2014/main" id="{EDC4C004-419B-1A22-AC94-8DE48D6C61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3438" y="631825"/>
            <a:ext cx="7985125" cy="559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29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33"/>
    </mc:Choice>
    <mc:Fallback>
      <p:transition spd="slow" advTm="24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Widescreen</PresentationFormat>
  <Paragraphs>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Task 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SHABARINADH V</dc:creator>
  <cp:lastModifiedBy>SHABARINADH V</cp:lastModifiedBy>
  <cp:revision>1</cp:revision>
  <dcterms:created xsi:type="dcterms:W3CDTF">2024-06-30T06:04:24Z</dcterms:created>
  <dcterms:modified xsi:type="dcterms:W3CDTF">2024-06-30T06:04:30Z</dcterms:modified>
</cp:coreProperties>
</file>

<file path=docProps/thumbnail.jpeg>
</file>